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0.28865979381443302</c:v>
                </c:pt>
                <c:pt idx="1">
                  <c:v>0.71134020618556704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6.3880005525026604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0.16833816530426571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0.20163363215044772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1.9854436575850398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7.0233973303566906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3.8309508194793729E-2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1.9807286112477955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0.12438031532038529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5.7526037746486294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6.3532030748472437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0.1351065428307594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9.8683077113047801E-2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1.0302372702022282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9.8683077113047801E-2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0.27781270940508218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6.4825986785796577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9.6772600557198274E-2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0.12006377178834171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1.2534486774840197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0.12006377178834171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0.23172397733999439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5.7095604641006821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0.21793867215834162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0.1073618298139003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1.120842212334729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0.10736182981390119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0.26580887147352517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6.8947866183234474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0.20777416226094392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9.2713957791553447E-2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0.96792051463284245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9.2713957791553447E-2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0.33255539508822363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2.1769256997105302E-2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6.6120126394878236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0.31494068473604653</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9.427580853042361E-2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0.98422601390130637</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9.4275808530422722E-2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0.1528722050203033</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7.9741501303955884</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0.14215117101335295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0.10673614059225578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1.1143101059740452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0.10673614059225578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7.4773282550570919E-2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4.4461099181962638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0.28372093023255812</c:v>
                </c:pt>
                <c:pt idx="1">
                  <c:v>0.2232558139534884</c:v>
                </c:pt>
                <c:pt idx="2">
                  <c:v>0.24651162790697681</c:v>
                </c:pt>
                <c:pt idx="3">
                  <c:v>0.24651162790697681</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6.264648209971762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6.4774824394307373E-2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0.12179666852093263</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1.2715398725658371</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0.12179666852093263</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0.3230331116219185</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5.7369155486633856</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1.3001309750080736E-2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0.17205220111372022</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1.7962004752306751</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0.14727986750273026</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5.3056748332759982</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5.7132385207959047E-2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0.4053629183962153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0.11301215094248374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1.1798307601746991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0.11301215094248462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0.20656249886361877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6.5711110311714318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5.2017499797767819E-2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0.10203865321758965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1.065269006818399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0.10203865321758965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0.36600211492791068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0.28100304269601484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5.7589978670760429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0.10643998660212528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0.12351717599962786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1.2895017256015207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0.12351717599962697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0.12682945756195885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7.950541769671954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7.0113849901966736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0.37494434840105217</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0.16784395917895889</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1.7522670287872462</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0.16784395917895889</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0.38359240761300128</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5.0642775988897899</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0.13978494004813413</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1.7678898196719235</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0.13254720331785919</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6.0212096704553666</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0.18545613421902551</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0.12399833034894758</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1.2945249084804011</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0.12399833034894669</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0.18856104420358477</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7.4151255625503092</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0.32558139534883718</c:v>
                </c:pt>
                <c:pt idx="1">
                  <c:v>0.66046511627906979</c:v>
                </c:pt>
                <c:pt idx="2">
                  <c:v>0</c:v>
                </c:pt>
                <c:pt idx="3">
                  <c:v>1.395348837209302E-2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0.13140457167829034</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0.11198445860969564</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1.1691017985886383</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0.11198445860969564</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0.12123646760559481</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8.1699954990880208</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0.39487833189088217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0.12002804742633177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1.2530757202326583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0.12002804742633266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0.18471799314485438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8.3863166199998851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8.7668719640306243</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0.13166370647571846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9.4898879378774836E-2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0.99073078481771759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4.2429101119669355E-2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8.7668719640306243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4.5770372657869629</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0.16200687036184203</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0.69003230219824419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0.19237584680845199</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2.0083764417047694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0.19237584680845288</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0.69003230219824374</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0.10506477612130638</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3.727180218739782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0.45991098049612722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0.22039292146288725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2.3008707107877093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0.22039292146288769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7.6575437271643843E-2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5.4268943128341434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6.6769026242281901</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0.57950380334094476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0.21088101972617235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2.2015678113813699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0.21088101972617235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0.6230111578803017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4.9486047109449807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0.1561644681008536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0.35671144422903467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9.9448483688681755E-2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1.038228005839434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9.9448483688684419E-2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9.9905602925426606E-2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8.4052005375113996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0.91627906976744189</c:v>
                </c:pt>
                <c:pt idx="1">
                  <c:v>1.8604651162790701E-2</c:v>
                </c:pt>
                <c:pt idx="2">
                  <c:v>1.395348837209302E-2</c:v>
                </c:pt>
                <c:pt idx="3">
                  <c:v>9.3023255813953487E-3</c:v>
                </c:pt>
                <c:pt idx="4">
                  <c:v>4.6511627906976726E-3</c:v>
                </c:pt>
                <c:pt idx="5">
                  <c:v>3.7209302325581388E-2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3.6669414629784089</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8.3185348164360962E-2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1.4871402328016099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0.14244832575574717</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0.41521427037937997</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2.6855709304925508</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0.30995245422919604</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0.12598623055791092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1.3152783035368871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0.12598623055791114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0.28394430461151199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1.871293177025346</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0.25451026322467785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0.16590476479933791</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1.7320221156522</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0.16590476479933791</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7.4777863484515095E-2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3.4935839749006821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0.24455216562067461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0.13380079910246057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1.39686128615834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0.13380079910245968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0.41442475987240179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4.5611012251467367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0.39064848664811347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0.11754161501562788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1.2271177199930445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0.11754161501562788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0.2203138159238387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5.7231580073267256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4.4993113147471586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8.3726238622031879E-2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0.1922751619316112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2.0073253059305003</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0.19227516193160898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0.16124288983349278</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4.3449316081620708</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6.786777257428156E-4</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0.46531877703261992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0.12972739606877992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1.3543355386378697</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0.12972739606878037</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0.39393558264072226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4.6536910213322464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7.577690231848182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0.45497630331753558</c:v>
                </c:pt>
                <c:pt idx="1">
                  <c:v>0</c:v>
                </c:pt>
                <c:pt idx="2">
                  <c:v>0.44075829383886261</c:v>
                </c:pt>
                <c:pt idx="3">
                  <c:v>0</c:v>
                </c:pt>
                <c:pt idx="4">
                  <c:v>0</c:v>
                </c:pt>
                <c:pt idx="5">
                  <c:v>2.3696682464454982E-2</c:v>
                </c:pt>
                <c:pt idx="6">
                  <c:v>0</c:v>
                </c:pt>
                <c:pt idx="7">
                  <c:v>3.3175355450236969E-2</c:v>
                </c:pt>
                <c:pt idx="8">
                  <c:v>4.7393364928909963E-2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7.08642144033238E-2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9.5158675582971419E-2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0.9934430201882849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9.5158675582972307E-2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0.22084989856417359</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7.5678660393065718</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0.13696645338112479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9.7739296381728735E-2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1.0203843337844596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9.7739296381728735E-2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3.0992639335245542E-3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7.5875144243897923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6.4732849064664899</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0.11977621760047352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0.10034834961251615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1.0476224779215713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0.10034834961251615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0.2119036049227736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6.4732849064664899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2.4246327742302309</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0.15124284379480901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0.16569400372965681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1.7298218001022141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0.16569400372965681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0.59432728562781367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0.13327303787875078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2.4246327742302309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6.8527760513886058</c:v>
                </c:pt>
                <c:pt idx="1">
                  <c:v>6.8026840046500823</c:v>
                </c:pt>
                <c:pt idx="2">
                  <c:v>5.7526037746486294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7.3197065988050358</c:v>
                </c:pt>
                <c:pt idx="1">
                  <c:v>7.4270704238883516</c:v>
                </c:pt>
                <c:pt idx="2">
                  <c:v>7.0233973303566906</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7.0775435893509702</c:v>
                </c:pt>
                <c:pt idx="1">
                  <c:v>6.9301989453167012</c:v>
                </c:pt>
                <c:pt idx="2">
                  <c:v>6.6120126394878236</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7.0528076766073857</c:v>
                </c:pt>
                <c:pt idx="1">
                  <c:v>6.8947866183234474</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34</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6.0453328922227074</c:v>
                </c:pt>
                <c:pt idx="1">
                  <c:v>5.6719820113694519</c:v>
                </c:pt>
                <c:pt idx="2">
                  <c:v>5.7095604641006821</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6.7456985754725904</c:v>
                </c:pt>
                <c:pt idx="1">
                  <c:v>6.6964091479439309</c:v>
                </c:pt>
                <c:pt idx="2">
                  <c:v>6.4825986785796577</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4.6623391986623126</c:v>
                </c:pt>
                <c:pt idx="1">
                  <c:v>4.3776693370688973</c:v>
                </c:pt>
                <c:pt idx="2">
                  <c:v>4.4461099181962638</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6.5981706117641492</c:v>
                </c:pt>
                <c:pt idx="1">
                  <c:v>6.5711110311714318</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5.6525329725073874</c:v>
                </c:pt>
                <c:pt idx="1">
                  <c:v>5.7914730374929748</c:v>
                </c:pt>
                <c:pt idx="2">
                  <c:v>5.3056748332759982</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6.0829721173529938</c:v>
                </c:pt>
                <c:pt idx="1">
                  <c:v>5.9895699697629903</c:v>
                </c:pt>
                <c:pt idx="2">
                  <c:v>5.7369155486633856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8.9637163169794416</c:v>
                </c:pt>
                <c:pt idx="1">
                  <c:v>8.7668719640306243</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8.1307179992447605</c:v>
                </c:pt>
                <c:pt idx="1">
                  <c:v>8.6959202151749189</c:v>
                </c:pt>
                <c:pt idx="2">
                  <c:v>8.4052005375113996</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4.9475751434283897</c:v>
                </c:pt>
                <c:pt idx="1">
                  <c:v>4.61495830327069</c:v>
                </c:pt>
                <c:pt idx="2">
                  <c:v>4.5611012251467367</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4.7019912169060074</c:v>
                </c:pt>
                <c:pt idx="1">
                  <c:v>4.191962706681907</c:v>
                </c:pt>
                <c:pt idx="2">
                  <c:v>3.4935839749006821</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2.0141047829516219</c:v>
                </c:pt>
                <c:pt idx="1">
                  <c:v>2.0140465839429962</c:v>
                </c:pt>
                <c:pt idx="2">
                  <c:v>1.871293177025346</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6.2340263046560187</c:v>
                </c:pt>
                <c:pt idx="1">
                  <c:v>6.2585495112623724</c:v>
                </c:pt>
                <c:pt idx="2">
                  <c:v>5.7231580073267256</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4.3920504746746536</c:v>
                </c:pt>
                <c:pt idx="1">
                  <c:v>4.55469698006487</c:v>
                </c:pt>
                <c:pt idx="2">
                  <c:v>4.6536910213322464</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7.8667172687030842</c:v>
                </c:pt>
                <c:pt idx="1">
                  <c:v>7.8875628361641121</c:v>
                </c:pt>
                <c:pt idx="2">
                  <c:v>7.5875144243897923</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7.9111155097533343</c:v>
                </c:pt>
                <c:pt idx="1">
                  <c:v>7.8228351999548789</c:v>
                </c:pt>
                <c:pt idx="2">
                  <c:v>7.5678660393065718</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6.8608742703902976</c:v>
                </c:pt>
                <c:pt idx="1">
                  <c:v>6.7297328816978599</c:v>
                </c:pt>
                <c:pt idx="2">
                  <c:v>6.4732849064664899</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2.894785691099369</c:v>
                </c:pt>
                <c:pt idx="1">
                  <c:v>2.6044101701505982</c:v>
                </c:pt>
                <c:pt idx="2">
                  <c:v>2.4246327742302309</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3.4935839749006821</c:v>
                </c:pt>
                <c:pt idx="1">
                  <c:v>3.727180218739782</c:v>
                </c:pt>
                <c:pt idx="2">
                  <c:v>5.3056748332759982</c:v>
                </c:pt>
                <c:pt idx="3">
                  <c:v>4.3449316081620708</c:v>
                </c:pt>
                <c:pt idx="4">
                  <c:v>5.7526037746486294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4.2576076824257871</c:v>
                </c:pt>
                <c:pt idx="1">
                  <c:v>4.4396743147619819</c:v>
                </c:pt>
                <c:pt idx="2">
                  <c:v>5.9629192712743926</c:v>
                </c:pt>
                <c:pt idx="3">
                  <c:v>4.9353557115574294</c:v>
                </c:pt>
                <c:pt idx="4">
                  <c:v>6.3369644484468708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8.1699954990880208</c:v>
                </c:pt>
                <c:pt idx="1">
                  <c:v>5.4268943128341434</c:v>
                </c:pt>
                <c:pt idx="2">
                  <c:v>8.7668719640306243</c:v>
                </c:pt>
                <c:pt idx="3">
                  <c:v>6.0212096704553666</c:v>
                </c:pt>
                <c:pt idx="4">
                  <c:v>7.4151255625503092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7.8065961133919402</c:v>
                </c:pt>
                <c:pt idx="1">
                  <c:v>5.2617992310521879</c:v>
                </c:pt>
                <c:pt idx="2">
                  <c:v>8.686810587155426</c:v>
                </c:pt>
                <c:pt idx="3">
                  <c:v>5.9643801261355671</c:v>
                </c:pt>
                <c:pt idx="4">
                  <c:v>7.3726855992361298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668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RV9 | Humber Teaching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379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RV9 | Humber Teaching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0379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RV9 | Humber Teaching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Humber Teaching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657341853"/>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42408761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772013593"/>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3123230306"/>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Humber Teaching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purpose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Psychological therapies: </a:t>
            </a:r>
            <a:r>
              <a:rPr lang="en-GB" sz="1400" b="0">
                <a:solidFill>
                  <a:prstClr val="black"/>
                </a:solidFill>
                <a:latin typeface="Arial"/>
              </a:rPr>
              <a:t>service users having enough privacy to talk comfortably during therapies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lang="en-GB" sz="1400" b="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benefits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noProof="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lang="en-GB" sz="1400" b="0">
                <a:solidFill>
                  <a:prstClr val="black"/>
                </a:solidFill>
                <a:latin typeface="Arial"/>
              </a:rPr>
              <a:t>support provided met service users' needs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offered support while waiting</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42554707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17764240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279037480"/>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4017919122"/>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09138620"/>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681937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4810125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084755685"/>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314174401"/>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881842765"/>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82638651"/>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457884099"/>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573828386"/>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3375886725"/>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000185223"/>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0613304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144874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786183492"/>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2213272682"/>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230977847"/>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402759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3610021639"/>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066233052"/>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617628693"/>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2701139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979838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772257303"/>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3260880590"/>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2437591186"/>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274665269"/>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203759993"/>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51231181"/>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00573462"/>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5396220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880266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17097907"/>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0623615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7450020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559549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735138157"/>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17874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43153815"/>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42083357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474958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271233600"/>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758567881"/>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647744238"/>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7135264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884077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721327303"/>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54988433"/>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15372890"/>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517123365"/>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611453001"/>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029103769"/>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895894208"/>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7164348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480443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327577093"/>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40136593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1470219"/>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6358720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568510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314895872"/>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393342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956315542"/>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3469196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526558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23400601"/>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89541300"/>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6324687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72387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340822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50013837"/>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68746881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58609909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138505286"/>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50661293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223358210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79329244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3195285563"/>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96857681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169458689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9201352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117170717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390306462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196033028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187742626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95097075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456969621"/>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420185463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225980300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36857387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94173367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44738278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3741065157"/>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159986309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356638670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67733437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408109524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268375007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121370069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378227952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42708151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96972457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51473684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21517242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8438382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52905312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22497224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376489029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22820703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75785618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68213043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427533220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161726875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815981769"/>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811121384"/>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984316560"/>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50525759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69389745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027742595"/>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4015929027"/>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8807</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Humber Teaching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